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3"/>
  </p:notesMasterIdLst>
  <p:sldIdLst>
    <p:sldId id="263" r:id="rId2"/>
  </p:sldIdLst>
  <p:sldSz cx="7561263" cy="10440988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9999FF"/>
    <a:srgbClr val="CCECFF"/>
    <a:srgbClr val="9933FF"/>
    <a:srgbClr val="FF5050"/>
    <a:srgbClr val="4A9C34"/>
    <a:srgbClr val="FFFFFF"/>
    <a:srgbClr val="51D774"/>
    <a:srgbClr val="FF964F"/>
    <a:srgbClr val="FF9F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33" autoAdjust="0"/>
  </p:normalViewPr>
  <p:slideViewPr>
    <p:cSldViewPr>
      <p:cViewPr>
        <p:scale>
          <a:sx n="89" d="100"/>
          <a:sy n="89" d="100"/>
        </p:scale>
        <p:origin x="-2892" y="690"/>
      </p:cViewPr>
      <p:guideLst>
        <p:guide orient="horz" pos="328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37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D4F9A479-CBBE-4154-9064-9AE7F2300869}" type="datetimeFigureOut">
              <a:rPr kumimoji="1" lang="ja-JP" altLang="en-US" smtClean="0"/>
              <a:t>2017/8/7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28825" y="739775"/>
            <a:ext cx="2678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1" y="4686300"/>
            <a:ext cx="5389563" cy="4440238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013"/>
            <a:ext cx="2919413" cy="4937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27DCD4A1-DD10-466D-A1CD-253CD003F2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2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41" algn="l" defTabSz="914282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423" algn="l" defTabSz="914282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565" algn="l" defTabSz="914282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705" algn="l" defTabSz="914282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846" algn="l" defTabSz="914282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987" algn="l" defTabSz="914282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128" algn="l" defTabSz="914282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45158" y="1708746"/>
            <a:ext cx="5670947" cy="3635011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45158" y="5483936"/>
            <a:ext cx="5670947" cy="2520821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55" indent="0" algn="ctr">
              <a:buNone/>
              <a:defRPr sz="1240"/>
            </a:lvl2pPr>
            <a:lvl3pPr marL="567111" indent="0" algn="ctr">
              <a:buNone/>
              <a:defRPr sz="1116"/>
            </a:lvl3pPr>
            <a:lvl4pPr marL="850666" indent="0" algn="ctr">
              <a:buNone/>
              <a:defRPr sz="992"/>
            </a:lvl4pPr>
            <a:lvl5pPr marL="1134222" indent="0" algn="ctr">
              <a:buNone/>
              <a:defRPr sz="992"/>
            </a:lvl5pPr>
            <a:lvl6pPr marL="1417777" indent="0" algn="ctr">
              <a:buNone/>
              <a:defRPr sz="992"/>
            </a:lvl6pPr>
            <a:lvl7pPr marL="1701333" indent="0" algn="ctr">
              <a:buNone/>
              <a:defRPr sz="992"/>
            </a:lvl7pPr>
            <a:lvl8pPr marL="1984888" indent="0" algn="ctr">
              <a:buNone/>
              <a:defRPr sz="992"/>
            </a:lvl8pPr>
            <a:lvl9pPr marL="2268444" indent="0" algn="ctr">
              <a:buNone/>
              <a:defRPr sz="992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August 7, 2017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7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August 7, 2017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07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5899" y="2602998"/>
            <a:ext cx="6521589" cy="4343160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15899" y="6987246"/>
            <a:ext cx="6521589" cy="2283965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55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111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666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222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777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333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88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444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August 7, 2017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701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9837" y="2779430"/>
            <a:ext cx="3213537" cy="6624711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27889" y="2779430"/>
            <a:ext cx="3213537" cy="6624711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August 7, 2017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84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0822" y="555887"/>
            <a:ext cx="6521589" cy="2018108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20822" y="2559493"/>
            <a:ext cx="3198768" cy="1254368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55" indent="0">
              <a:buNone/>
              <a:defRPr sz="1240" b="1"/>
            </a:lvl2pPr>
            <a:lvl3pPr marL="567111" indent="0">
              <a:buNone/>
              <a:defRPr sz="1116" b="1"/>
            </a:lvl3pPr>
            <a:lvl4pPr marL="850666" indent="0">
              <a:buNone/>
              <a:defRPr sz="992" b="1"/>
            </a:lvl4pPr>
            <a:lvl5pPr marL="1134222" indent="0">
              <a:buNone/>
              <a:defRPr sz="992" b="1"/>
            </a:lvl5pPr>
            <a:lvl6pPr marL="1417777" indent="0">
              <a:buNone/>
              <a:defRPr sz="992" b="1"/>
            </a:lvl6pPr>
            <a:lvl7pPr marL="1701333" indent="0">
              <a:buNone/>
              <a:defRPr sz="992" b="1"/>
            </a:lvl7pPr>
            <a:lvl8pPr marL="1984888" indent="0">
              <a:buNone/>
              <a:defRPr sz="992" b="1"/>
            </a:lvl8pPr>
            <a:lvl9pPr marL="2268444" indent="0">
              <a:buNone/>
              <a:defRPr sz="992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20822" y="3813861"/>
            <a:ext cx="3198768" cy="5609615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27889" y="2559493"/>
            <a:ext cx="3214522" cy="1254368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55" indent="0">
              <a:buNone/>
              <a:defRPr sz="1240" b="1"/>
            </a:lvl2pPr>
            <a:lvl3pPr marL="567111" indent="0">
              <a:buNone/>
              <a:defRPr sz="1116" b="1"/>
            </a:lvl3pPr>
            <a:lvl4pPr marL="850666" indent="0">
              <a:buNone/>
              <a:defRPr sz="992" b="1"/>
            </a:lvl4pPr>
            <a:lvl5pPr marL="1134222" indent="0">
              <a:buNone/>
              <a:defRPr sz="992" b="1"/>
            </a:lvl5pPr>
            <a:lvl6pPr marL="1417777" indent="0">
              <a:buNone/>
              <a:defRPr sz="992" b="1"/>
            </a:lvl6pPr>
            <a:lvl7pPr marL="1701333" indent="0">
              <a:buNone/>
              <a:defRPr sz="992" b="1"/>
            </a:lvl7pPr>
            <a:lvl8pPr marL="1984888" indent="0">
              <a:buNone/>
              <a:defRPr sz="992" b="1"/>
            </a:lvl8pPr>
            <a:lvl9pPr marL="2268444" indent="0">
              <a:buNone/>
              <a:defRPr sz="992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27889" y="3813861"/>
            <a:ext cx="3214522" cy="5609615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August 7, 2017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65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August 7, 2017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5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August 7, 2017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3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0822" y="696066"/>
            <a:ext cx="2438704" cy="2436231"/>
          </a:xfrm>
        </p:spPr>
        <p:txBody>
          <a:bodyPr anchor="b"/>
          <a:lstStyle>
            <a:lvl1pPr>
              <a:defRPr sz="1985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14522" y="1503310"/>
            <a:ext cx="3827889" cy="7419869"/>
          </a:xfrm>
        </p:spPr>
        <p:txBody>
          <a:bodyPr/>
          <a:lstStyle>
            <a:lvl1pPr>
              <a:defRPr sz="1985"/>
            </a:lvl1pPr>
            <a:lvl2pPr>
              <a:defRPr sz="1737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20822" y="3132296"/>
            <a:ext cx="2438704" cy="5802967"/>
          </a:xfrm>
        </p:spPr>
        <p:txBody>
          <a:bodyPr/>
          <a:lstStyle>
            <a:lvl1pPr marL="0" indent="0">
              <a:buNone/>
              <a:defRPr sz="992"/>
            </a:lvl1pPr>
            <a:lvl2pPr marL="283555" indent="0">
              <a:buNone/>
              <a:defRPr sz="868"/>
            </a:lvl2pPr>
            <a:lvl3pPr marL="567111" indent="0">
              <a:buNone/>
              <a:defRPr sz="744"/>
            </a:lvl3pPr>
            <a:lvl4pPr marL="850666" indent="0">
              <a:buNone/>
              <a:defRPr sz="620"/>
            </a:lvl4pPr>
            <a:lvl5pPr marL="1134222" indent="0">
              <a:buNone/>
              <a:defRPr sz="620"/>
            </a:lvl5pPr>
            <a:lvl6pPr marL="1417777" indent="0">
              <a:buNone/>
              <a:defRPr sz="620"/>
            </a:lvl6pPr>
            <a:lvl7pPr marL="1701333" indent="0">
              <a:buNone/>
              <a:defRPr sz="620"/>
            </a:lvl7pPr>
            <a:lvl8pPr marL="1984888" indent="0">
              <a:buNone/>
              <a:defRPr sz="620"/>
            </a:lvl8pPr>
            <a:lvl9pPr marL="2268444" indent="0">
              <a:buNone/>
              <a:defRPr sz="62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August 7, 2017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913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0822" y="696066"/>
            <a:ext cx="2438704" cy="2436231"/>
          </a:xfrm>
        </p:spPr>
        <p:txBody>
          <a:bodyPr anchor="b"/>
          <a:lstStyle>
            <a:lvl1pPr>
              <a:defRPr sz="1985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214522" y="1503310"/>
            <a:ext cx="3827889" cy="7419869"/>
          </a:xfrm>
        </p:spPr>
        <p:txBody>
          <a:bodyPr/>
          <a:lstStyle>
            <a:lvl1pPr marL="0" indent="0">
              <a:buNone/>
              <a:defRPr sz="1985"/>
            </a:lvl1pPr>
            <a:lvl2pPr marL="283555" indent="0">
              <a:buNone/>
              <a:defRPr sz="1737"/>
            </a:lvl2pPr>
            <a:lvl3pPr marL="567111" indent="0">
              <a:buNone/>
              <a:defRPr sz="1488"/>
            </a:lvl3pPr>
            <a:lvl4pPr marL="850666" indent="0">
              <a:buNone/>
              <a:defRPr sz="1240"/>
            </a:lvl4pPr>
            <a:lvl5pPr marL="1134222" indent="0">
              <a:buNone/>
              <a:defRPr sz="1240"/>
            </a:lvl5pPr>
            <a:lvl6pPr marL="1417777" indent="0">
              <a:buNone/>
              <a:defRPr sz="1240"/>
            </a:lvl6pPr>
            <a:lvl7pPr marL="1701333" indent="0">
              <a:buNone/>
              <a:defRPr sz="1240"/>
            </a:lvl7pPr>
            <a:lvl8pPr marL="1984888" indent="0">
              <a:buNone/>
              <a:defRPr sz="1240"/>
            </a:lvl8pPr>
            <a:lvl9pPr marL="2268444" indent="0">
              <a:buNone/>
              <a:defRPr sz="124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20822" y="3132296"/>
            <a:ext cx="2438704" cy="5802967"/>
          </a:xfrm>
        </p:spPr>
        <p:txBody>
          <a:bodyPr/>
          <a:lstStyle>
            <a:lvl1pPr marL="0" indent="0">
              <a:buNone/>
              <a:defRPr sz="992"/>
            </a:lvl1pPr>
            <a:lvl2pPr marL="283555" indent="0">
              <a:buNone/>
              <a:defRPr sz="868"/>
            </a:lvl2pPr>
            <a:lvl3pPr marL="567111" indent="0">
              <a:buNone/>
              <a:defRPr sz="744"/>
            </a:lvl3pPr>
            <a:lvl4pPr marL="850666" indent="0">
              <a:buNone/>
              <a:defRPr sz="620"/>
            </a:lvl4pPr>
            <a:lvl5pPr marL="1134222" indent="0">
              <a:buNone/>
              <a:defRPr sz="620"/>
            </a:lvl5pPr>
            <a:lvl6pPr marL="1417777" indent="0">
              <a:buNone/>
              <a:defRPr sz="620"/>
            </a:lvl6pPr>
            <a:lvl7pPr marL="1701333" indent="0">
              <a:buNone/>
              <a:defRPr sz="620"/>
            </a:lvl7pPr>
            <a:lvl8pPr marL="1984888" indent="0">
              <a:buNone/>
              <a:defRPr sz="620"/>
            </a:lvl8pPr>
            <a:lvl9pPr marL="2268444" indent="0">
              <a:buNone/>
              <a:defRPr sz="62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August 7, 2017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463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August 7, 2017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3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11029" y="555886"/>
            <a:ext cx="1630397" cy="884825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19837" y="555886"/>
            <a:ext cx="4796676" cy="884825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August 7, 2017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48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19837" y="555887"/>
            <a:ext cx="6521589" cy="2018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19837" y="2779430"/>
            <a:ext cx="6521589" cy="6624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19837" y="9677250"/>
            <a:ext cx="1701284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August 7, 2017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04669" y="9677250"/>
            <a:ext cx="2551926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340142" y="9677250"/>
            <a:ext cx="1701284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59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defTabSz="567111" rtl="0" eaLnBrk="1" latinLnBrk="0" hangingPunct="1">
        <a:lnSpc>
          <a:spcPct val="90000"/>
        </a:lnSpc>
        <a:spcBef>
          <a:spcPct val="0"/>
        </a:spcBef>
        <a:buNone/>
        <a:defRPr kumimoji="1" sz="27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78" indent="-141778" algn="l" defTabSz="567111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kumimoji="1" sz="1737" kern="1200">
          <a:solidFill>
            <a:schemeClr val="tx1"/>
          </a:solidFill>
          <a:latin typeface="+mn-lt"/>
          <a:ea typeface="+mn-ea"/>
          <a:cs typeface="+mn-cs"/>
        </a:defRPr>
      </a:lvl1pPr>
      <a:lvl2pPr marL="425333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889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444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999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555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3110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666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10221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55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111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666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222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777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333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888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444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国立がん研究センターのシンボルマーク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80" y="391199"/>
            <a:ext cx="549268" cy="56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835348" y="192872"/>
            <a:ext cx="66176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dirty="0" smtClean="0">
                <a:latin typeface="HGP創英ﾌﾟﾚｾﾞﾝｽEB" pitchFamily="18" charset="-128"/>
                <a:ea typeface="HGP創英ﾌﾟﾚｾﾞﾝｽEB" pitchFamily="18" charset="-128"/>
              </a:rPr>
              <a:t>国立研究開発法人</a:t>
            </a:r>
            <a:r>
              <a:rPr lang="ja-JP" altLang="en-US" sz="2400" dirty="0">
                <a:latin typeface="HGP創英ﾌﾟﾚｾﾞﾝｽEB" pitchFamily="18" charset="-128"/>
                <a:ea typeface="HGP創英ﾌﾟﾚｾﾞﾝｽEB" pitchFamily="18" charset="-128"/>
              </a:rPr>
              <a:t>　国立がん研究センター</a:t>
            </a:r>
            <a:r>
              <a:rPr lang="ja-JP" altLang="en-US" sz="2400" dirty="0" smtClean="0">
                <a:latin typeface="HGP創英ﾌﾟﾚｾﾞﾝｽEB" pitchFamily="18" charset="-128"/>
                <a:ea typeface="HGP創英ﾌﾟﾚｾﾞﾝｽEB" pitchFamily="18" charset="-128"/>
              </a:rPr>
              <a:t>東病院</a:t>
            </a:r>
            <a:endParaRPr lang="en-US" altLang="ja-JP" sz="2400" dirty="0" smtClean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r>
              <a:rPr lang="ja-JP" altLang="en-US" sz="2800" dirty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ＦＡＸ</a:t>
            </a:r>
            <a:r>
              <a:rPr lang="ja-JP" altLang="en-US" sz="2800" dirty="0" smtClean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：０４</a:t>
            </a:r>
            <a:r>
              <a:rPr lang="en-US" altLang="ja-JP" sz="2800" dirty="0" smtClean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-</a:t>
            </a:r>
            <a:r>
              <a:rPr lang="ja-JP" altLang="en-US" sz="2800" dirty="0" smtClean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７１３１</a:t>
            </a:r>
            <a:r>
              <a:rPr lang="ja-JP" altLang="en-US" sz="2800" dirty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－９９６０</a:t>
            </a:r>
            <a:endParaRPr lang="en-US" altLang="ja-JP" sz="2800" dirty="0">
              <a:solidFill>
                <a:srgbClr val="C00000"/>
              </a:solidFill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496688"/>
              </p:ext>
            </p:extLst>
          </p:nvPr>
        </p:nvGraphicFramePr>
        <p:xfrm>
          <a:off x="593118" y="1541067"/>
          <a:ext cx="6264696" cy="2251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6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4541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日（木）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時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分～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時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</a:rPr>
                        <a:t>分　講師（全田貞幹氏）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1597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お名前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1597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1597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1597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9870045"/>
                  </a:ext>
                </a:extLst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560714" y="4248508"/>
            <a:ext cx="59298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/>
              <a:t>お申込み締切　</a:t>
            </a:r>
            <a:r>
              <a:rPr lang="en-US" altLang="ja-JP" b="1" dirty="0"/>
              <a:t>9</a:t>
            </a:r>
            <a:r>
              <a:rPr kumimoji="1" lang="ja-JP" altLang="en-US" b="1" dirty="0" smtClean="0"/>
              <a:t>月</a:t>
            </a:r>
            <a:r>
              <a:rPr lang="en-US" altLang="ja-JP" b="1" dirty="0" smtClean="0"/>
              <a:t>1</a:t>
            </a:r>
            <a:r>
              <a:rPr lang="en-US" altLang="ja-JP" b="1" dirty="0"/>
              <a:t>5</a:t>
            </a:r>
            <a:r>
              <a:rPr kumimoji="1" lang="ja-JP" altLang="en-US" b="1" dirty="0" smtClean="0"/>
              <a:t>日（金）</a:t>
            </a:r>
            <a:endParaRPr kumimoji="1" lang="en-US" altLang="ja-JP" b="1" dirty="0" smtClean="0"/>
          </a:p>
          <a:p>
            <a:r>
              <a:rPr lang="ja-JP" altLang="en-US" sz="1600" b="1" dirty="0" smtClean="0"/>
              <a:t>☆ご記入頂いた個人情報は、本来の目的以外には使用しません</a:t>
            </a:r>
            <a:endParaRPr kumimoji="1" lang="ja-JP" altLang="en-US" sz="1600" b="1" dirty="0"/>
          </a:p>
        </p:txBody>
      </p:sp>
      <p:sp>
        <p:nvSpPr>
          <p:cNvPr id="10" name="正方形/長方形 9"/>
          <p:cNvSpPr/>
          <p:nvPr/>
        </p:nvSpPr>
        <p:spPr>
          <a:xfrm>
            <a:off x="1800623" y="8718802"/>
            <a:ext cx="57606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お問い合わせ先</a:t>
            </a:r>
            <a:endParaRPr lang="en-US" altLang="ja-JP" sz="1400" dirty="0" smtClean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r>
              <a:rPr lang="ja-JP" altLang="en-US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国立研究開発法人　国立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がん研究センター東病院　</a:t>
            </a:r>
            <a:r>
              <a:rPr lang="ja-JP" altLang="en-US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認定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看護師教育課程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r>
              <a:rPr lang="ja-JP" altLang="en-US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〒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277-8577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　千葉県柏市柏の葉</a:t>
            </a:r>
            <a:r>
              <a:rPr lang="en-US" altLang="ja-JP" sz="1400" dirty="0">
                <a:latin typeface="HGP創英ﾌﾟﾚｾﾞﾝｽEB" pitchFamily="18" charset="-128"/>
                <a:ea typeface="HGP創英ﾌﾟﾚｾﾞﾝｽEB" pitchFamily="18" charset="-128"/>
              </a:rPr>
              <a:t>6-5-1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　　</a:t>
            </a:r>
            <a:endParaRPr lang="en-US" altLang="ja-JP" sz="1400" dirty="0" smtClean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r>
              <a:rPr lang="ja-JP" altLang="en-US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電話</a:t>
            </a:r>
            <a:r>
              <a:rPr lang="en-US" altLang="ja-JP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04-7133-1111 </a:t>
            </a:r>
            <a:r>
              <a:rPr lang="ja-JP" altLang="en-US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（副看護</a:t>
            </a:r>
            <a:r>
              <a:rPr lang="ja-JP" altLang="en-US" sz="1400" dirty="0">
                <a:latin typeface="HGP創英ﾌﾟﾚｾﾞﾝｽEB" pitchFamily="18" charset="-128"/>
                <a:ea typeface="HGP創英ﾌﾟﾚｾﾞﾝｽEB" pitchFamily="18" charset="-128"/>
              </a:rPr>
              <a:t>部長</a:t>
            </a:r>
            <a:r>
              <a:rPr lang="ja-JP" altLang="en-US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：關本</a:t>
            </a:r>
            <a:r>
              <a:rPr lang="en-US" altLang="ja-JP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/91343</a:t>
            </a:r>
            <a:r>
              <a:rPr lang="ja-JP" altLang="en-US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）</a:t>
            </a:r>
            <a:r>
              <a:rPr lang="en-US" altLang="ja-JP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 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  <a:p>
            <a:r>
              <a:rPr lang="ja-JP" altLang="en-US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 </a:t>
            </a:r>
            <a:r>
              <a:rPr lang="en-US" altLang="ja-JP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E-mail</a:t>
            </a:r>
            <a:r>
              <a:rPr lang="ja-JP" altLang="en-US" sz="1400" dirty="0" smtClean="0">
                <a:latin typeface="HGP創英ﾌﾟﾚｾﾞﾝｽEB" pitchFamily="18" charset="-128"/>
                <a:ea typeface="HGP創英ﾌﾟﾚｾﾞﾝｽEB" pitchFamily="18" charset="-128"/>
              </a:rPr>
              <a:t>：</a:t>
            </a:r>
            <a:r>
              <a:rPr lang="en-US" altLang="ja-JP" sz="1400" kern="0" dirty="0" smtClean="0">
                <a:solidFill>
                  <a:srgbClr val="000000"/>
                </a:solidFill>
                <a:ea typeface="HGPｺﾞｼｯｸE" panose="020B0900000000000000" pitchFamily="50" charset="-128"/>
              </a:rPr>
              <a:t> </a:t>
            </a:r>
            <a:r>
              <a:rPr lang="en-US" altLang="ja-JP" sz="1400" kern="0" dirty="0" err="1" smtClean="0">
                <a:solidFill>
                  <a:srgbClr val="000000"/>
                </a:solidFill>
                <a:ea typeface="HGPｺﾞｼｯｸE" panose="020B0900000000000000" pitchFamily="50" charset="-128"/>
              </a:rPr>
              <a:t>ninteikango</a:t>
            </a:r>
            <a:r>
              <a:rPr lang="en-US" altLang="ja-JP" sz="1400" kern="0" dirty="0" smtClean="0">
                <a:solidFill>
                  <a:srgbClr val="000000"/>
                </a:solidFill>
                <a:ea typeface="HGPｺﾞｼｯｸE" panose="020B0900000000000000" pitchFamily="50" charset="-128"/>
              </a:rPr>
              <a:t> @ east.ncc.go.jp</a:t>
            </a:r>
            <a:endParaRPr lang="en-US" altLang="ja-JP" sz="1400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07464" y="5086283"/>
            <a:ext cx="6685536" cy="2923877"/>
          </a:xfrm>
          <a:prstGeom prst="rect">
            <a:avLst/>
          </a:prstGeom>
          <a:noFill/>
          <a:ln w="38100">
            <a:solidFill>
              <a:srgbClr val="FF5050"/>
            </a:solidFill>
          </a:ln>
        </p:spPr>
        <p:txBody>
          <a:bodyPr wrap="square" rtlCol="0">
            <a:spAutoFit/>
          </a:bodyPr>
          <a:lstStyle/>
          <a:p>
            <a:endParaRPr lang="en-US" altLang="ja-JP" sz="1600" b="1" dirty="0" smtClean="0"/>
          </a:p>
          <a:p>
            <a:r>
              <a:rPr lang="ja-JP" altLang="en-US" sz="1400" b="1" dirty="0" smtClean="0"/>
              <a:t>　</a:t>
            </a:r>
            <a:r>
              <a:rPr lang="en-US" altLang="ja-JP" sz="1400" b="1" dirty="0" smtClean="0"/>
              <a:t>【</a:t>
            </a:r>
            <a:r>
              <a:rPr lang="ja-JP" altLang="en-US" sz="1400" b="1" dirty="0" smtClean="0"/>
              <a:t>お知らせ</a:t>
            </a:r>
            <a:r>
              <a:rPr lang="en-US" altLang="ja-JP" sz="1400" b="1" dirty="0" smtClean="0"/>
              <a:t>】</a:t>
            </a:r>
          </a:p>
          <a:p>
            <a:r>
              <a:rPr lang="ja-JP" altLang="en-US" sz="1400" b="1" dirty="0" smtClean="0"/>
              <a:t>　</a:t>
            </a:r>
            <a:endParaRPr lang="en-US" altLang="ja-JP" sz="1400" b="1" dirty="0" smtClean="0"/>
          </a:p>
          <a:p>
            <a:r>
              <a:rPr lang="ja-JP" altLang="en-US" sz="1400" b="1" dirty="0"/>
              <a:t>　</a:t>
            </a:r>
            <a:r>
              <a:rPr lang="ja-JP" altLang="en-US" sz="1400" b="1" dirty="0" smtClean="0"/>
              <a:t>　平成</a:t>
            </a:r>
            <a:r>
              <a:rPr lang="en-US" altLang="ja-JP" sz="1400" b="1" dirty="0" smtClean="0"/>
              <a:t>30</a:t>
            </a:r>
            <a:r>
              <a:rPr lang="ja-JP" altLang="en-US" sz="1400" b="1" dirty="0" smtClean="0"/>
              <a:t>年度がん化学療法看護認定看護師教育課程　受験ガイダンス開催</a:t>
            </a:r>
            <a:endParaRPr lang="en-US" altLang="ja-JP" sz="1400" b="1" dirty="0" smtClean="0"/>
          </a:p>
          <a:p>
            <a:endParaRPr lang="en-US" altLang="ja-JP" sz="1400" b="1" dirty="0"/>
          </a:p>
          <a:p>
            <a:r>
              <a:rPr kumimoji="1" lang="ja-JP" altLang="en-US" sz="1400" b="1" dirty="0" smtClean="0"/>
              <a:t>　　　　日　　時：平成</a:t>
            </a:r>
            <a:r>
              <a:rPr kumimoji="1" lang="en-US" altLang="ja-JP" sz="1400" b="1" dirty="0" smtClean="0"/>
              <a:t>29</a:t>
            </a:r>
            <a:r>
              <a:rPr kumimoji="1" lang="ja-JP" altLang="en-US" sz="1400" b="1" dirty="0" smtClean="0"/>
              <a:t>年</a:t>
            </a:r>
            <a:r>
              <a:rPr kumimoji="1" lang="en-US" altLang="ja-JP" sz="1400" b="1" dirty="0" smtClean="0"/>
              <a:t>9</a:t>
            </a:r>
            <a:r>
              <a:rPr kumimoji="1" lang="ja-JP" altLang="en-US" sz="1400" b="1" dirty="0" smtClean="0"/>
              <a:t>月</a:t>
            </a:r>
            <a:r>
              <a:rPr kumimoji="1" lang="en-US" altLang="ja-JP" sz="1400" b="1" dirty="0" smtClean="0"/>
              <a:t>5</a:t>
            </a:r>
            <a:r>
              <a:rPr kumimoji="1" lang="ja-JP" altLang="en-US" sz="1400" b="1" dirty="0" smtClean="0"/>
              <a:t>日（火）</a:t>
            </a:r>
            <a:r>
              <a:rPr kumimoji="1" lang="en-US" altLang="ja-JP" sz="1400" b="1" dirty="0" smtClean="0"/>
              <a:t>13</a:t>
            </a:r>
            <a:r>
              <a:rPr kumimoji="1" lang="ja-JP" altLang="en-US" sz="1400" b="1" dirty="0" smtClean="0"/>
              <a:t>：</a:t>
            </a:r>
            <a:r>
              <a:rPr kumimoji="1" lang="en-US" altLang="ja-JP" sz="1400" b="1" dirty="0" smtClean="0"/>
              <a:t>30</a:t>
            </a:r>
            <a:r>
              <a:rPr kumimoji="1" lang="ja-JP" altLang="en-US" sz="1400" b="1" dirty="0" smtClean="0"/>
              <a:t>　</a:t>
            </a:r>
            <a:r>
              <a:rPr kumimoji="1" lang="en-US" altLang="ja-JP" sz="1400" b="1" dirty="0" smtClean="0"/>
              <a:t>-</a:t>
            </a:r>
            <a:r>
              <a:rPr kumimoji="1" lang="ja-JP" altLang="en-US" sz="1400" b="1" dirty="0" smtClean="0"/>
              <a:t>　</a:t>
            </a:r>
            <a:r>
              <a:rPr kumimoji="1" lang="en-US" altLang="ja-JP" sz="1400" b="1" dirty="0" smtClean="0"/>
              <a:t>15</a:t>
            </a:r>
            <a:r>
              <a:rPr kumimoji="1" lang="ja-JP" altLang="en-US" sz="1400" b="1" dirty="0" smtClean="0"/>
              <a:t>：</a:t>
            </a:r>
            <a:r>
              <a:rPr kumimoji="1" lang="en-US" altLang="ja-JP" sz="1400" b="1" dirty="0" smtClean="0"/>
              <a:t>30</a:t>
            </a:r>
          </a:p>
          <a:p>
            <a:r>
              <a:rPr lang="ja-JP" altLang="en-US" sz="1400" b="1" dirty="0" smtClean="0"/>
              <a:t>　　　　場　　所：国立がん研究センター東病院　教育研修棟</a:t>
            </a:r>
            <a:r>
              <a:rPr lang="en-US" altLang="ja-JP" sz="1400" b="1" dirty="0" smtClean="0"/>
              <a:t>1</a:t>
            </a:r>
            <a:r>
              <a:rPr lang="ja-JP" altLang="en-US" sz="1400" b="1" dirty="0" smtClean="0"/>
              <a:t>階　講義室</a:t>
            </a:r>
            <a:endParaRPr lang="en-US" altLang="ja-JP" sz="1400" b="1" dirty="0" smtClean="0"/>
          </a:p>
          <a:p>
            <a:r>
              <a:rPr lang="ja-JP" altLang="en-US" sz="1400" b="1" dirty="0"/>
              <a:t>　</a:t>
            </a:r>
            <a:r>
              <a:rPr lang="ja-JP" altLang="en-US" sz="1400" b="1" dirty="0" smtClean="0"/>
              <a:t>　　　申込方法：平成</a:t>
            </a:r>
            <a:r>
              <a:rPr lang="en-US" altLang="ja-JP" sz="1400" b="1" dirty="0" smtClean="0"/>
              <a:t>29</a:t>
            </a:r>
            <a:r>
              <a:rPr lang="ja-JP" altLang="en-US" sz="1400" b="1" dirty="0" smtClean="0"/>
              <a:t>年</a:t>
            </a:r>
            <a:r>
              <a:rPr lang="en-US" altLang="ja-JP" sz="1400" b="1" dirty="0" smtClean="0"/>
              <a:t>9</a:t>
            </a:r>
            <a:r>
              <a:rPr lang="ja-JP" altLang="en-US" sz="1400" b="1" dirty="0" smtClean="0"/>
              <a:t>月</a:t>
            </a:r>
            <a:r>
              <a:rPr lang="en-US" altLang="ja-JP" sz="1400" b="1" dirty="0" smtClean="0"/>
              <a:t>1</a:t>
            </a:r>
            <a:r>
              <a:rPr lang="ja-JP" altLang="en-US" sz="1400" b="1" dirty="0" smtClean="0"/>
              <a:t>日　</a:t>
            </a:r>
            <a:r>
              <a:rPr lang="en-US" altLang="ja-JP" sz="1400" b="1" dirty="0" smtClean="0"/>
              <a:t>(</a:t>
            </a:r>
            <a:r>
              <a:rPr lang="ja-JP" altLang="en-US" sz="1400" b="1" dirty="0" smtClean="0"/>
              <a:t>金</a:t>
            </a:r>
            <a:r>
              <a:rPr lang="en-US" altLang="ja-JP" sz="1400" b="1" dirty="0" smtClean="0"/>
              <a:t>)</a:t>
            </a:r>
            <a:r>
              <a:rPr lang="ja-JP" altLang="en-US" sz="1400" b="1" dirty="0" smtClean="0"/>
              <a:t>　までに、副看護部長：關本　</a:t>
            </a:r>
            <a:endParaRPr lang="en-US" altLang="ja-JP" sz="1400" b="1" dirty="0" smtClean="0"/>
          </a:p>
          <a:p>
            <a:r>
              <a:rPr lang="ja-JP" altLang="en-US" sz="1400" b="1" kern="0" dirty="0">
                <a:solidFill>
                  <a:srgbClr val="000000"/>
                </a:solidFill>
                <a:ea typeface="HGPｺﾞｼｯｸE" panose="020B0900000000000000" pitchFamily="50" charset="-128"/>
              </a:rPr>
              <a:t>　</a:t>
            </a:r>
            <a:r>
              <a:rPr lang="ja-JP" altLang="en-US" sz="1400" b="1" kern="0" dirty="0" smtClean="0">
                <a:solidFill>
                  <a:srgbClr val="000000"/>
                </a:solidFill>
                <a:ea typeface="HGPｺﾞｼｯｸE" panose="020B0900000000000000" pitchFamily="50" charset="-128"/>
              </a:rPr>
              <a:t>　　　　　　　　　　　　　　</a:t>
            </a:r>
            <a:r>
              <a:rPr lang="en-US" altLang="ja-JP" sz="1400" b="1" kern="0" dirty="0" err="1" smtClean="0">
                <a:solidFill>
                  <a:srgbClr val="000000"/>
                </a:solidFill>
                <a:ea typeface="HGPｺﾞｼｯｸE" panose="020B0900000000000000" pitchFamily="50" charset="-128"/>
              </a:rPr>
              <a:t>ninteikango</a:t>
            </a:r>
            <a:r>
              <a:rPr lang="en-US" altLang="ja-JP" sz="1400" b="1" kern="0" dirty="0" smtClean="0">
                <a:solidFill>
                  <a:srgbClr val="000000"/>
                </a:solidFill>
                <a:ea typeface="HGPｺﾞｼｯｸE" panose="020B0900000000000000" pitchFamily="50" charset="-128"/>
              </a:rPr>
              <a:t> </a:t>
            </a:r>
            <a:r>
              <a:rPr lang="en-US" altLang="ja-JP" sz="1400" b="1" kern="0" dirty="0">
                <a:solidFill>
                  <a:srgbClr val="000000"/>
                </a:solidFill>
                <a:ea typeface="HGPｺﾞｼｯｸE" panose="020B0900000000000000" pitchFamily="50" charset="-128"/>
              </a:rPr>
              <a:t>@ </a:t>
            </a:r>
            <a:r>
              <a:rPr lang="en-US" altLang="ja-JP" sz="1400" b="1" kern="0" dirty="0" smtClean="0">
                <a:solidFill>
                  <a:srgbClr val="000000"/>
                </a:solidFill>
                <a:ea typeface="HGPｺﾞｼｯｸE" panose="020B0900000000000000" pitchFamily="50" charset="-128"/>
              </a:rPr>
              <a:t>east.ncc.go.jp</a:t>
            </a:r>
            <a:r>
              <a:rPr lang="ja-JP" altLang="en-US" sz="1400" b="1" kern="0" dirty="0" smtClean="0">
                <a:solidFill>
                  <a:srgbClr val="000000"/>
                </a:solidFill>
                <a:ea typeface="HGPｺﾞｼｯｸE" panose="020B0900000000000000" pitchFamily="50" charset="-128"/>
              </a:rPr>
              <a:t>　　</a:t>
            </a:r>
            <a:r>
              <a:rPr lang="ja-JP" altLang="en-US" sz="1400" kern="0" dirty="0" smtClean="0">
                <a:solidFill>
                  <a:srgbClr val="000000"/>
                </a:solidFill>
                <a:ea typeface="HGPｺﾞｼｯｸE" panose="020B0900000000000000" pitchFamily="50" charset="-128"/>
              </a:rPr>
              <a:t>へご連絡ください。</a:t>
            </a:r>
            <a:endParaRPr lang="en-US" altLang="ja-JP" sz="1400" kern="0" dirty="0">
              <a:solidFill>
                <a:srgbClr val="ED7D31">
                  <a:lumMod val="50000"/>
                </a:srgbClr>
              </a:solidFill>
              <a:ea typeface="HGPｺﾞｼｯｸE" panose="020B0900000000000000" pitchFamily="50" charset="-128"/>
            </a:endParaRPr>
          </a:p>
          <a:p>
            <a:endParaRPr kumimoji="1" lang="en-US" altLang="ja-JP" sz="1400" b="1" dirty="0" smtClean="0"/>
          </a:p>
          <a:p>
            <a:r>
              <a:rPr kumimoji="1" lang="ja-JP" altLang="en-US" sz="1400" b="1" dirty="0" smtClean="0"/>
              <a:t>　　　　　　がん化学療法看護認定看護師教育課程募集要項</a:t>
            </a:r>
            <a:r>
              <a:rPr lang="ja-JP" altLang="en-US" sz="1400" b="1" dirty="0" smtClean="0"/>
              <a:t>：</a:t>
            </a:r>
            <a:endParaRPr lang="en-US" altLang="ja-JP" sz="1400" b="1" dirty="0" smtClean="0"/>
          </a:p>
          <a:p>
            <a:r>
              <a:rPr lang="ja-JP" altLang="en-US" sz="1400" b="1" dirty="0"/>
              <a:t>　</a:t>
            </a:r>
            <a:r>
              <a:rPr lang="ja-JP" altLang="en-US" sz="1400" b="1" dirty="0" smtClean="0"/>
              <a:t>　　　　</a:t>
            </a:r>
            <a:r>
              <a:rPr lang="en-US" altLang="ja-JP" sz="1400" b="1" dirty="0"/>
              <a:t>http://www.ncc.go.jp/jp/ncce/professional/chemotherapy.html</a:t>
            </a:r>
          </a:p>
          <a:p>
            <a:r>
              <a:rPr lang="ja-JP" altLang="en-US" sz="1400" b="1" dirty="0" smtClean="0"/>
              <a:t>　　　　　　　　　　　　</a:t>
            </a:r>
            <a:endParaRPr kumimoji="1" lang="en-US" altLang="ja-JP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63734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</TotalTime>
  <Words>28</Words>
  <Application>Microsoft Office PowerPoint</Application>
  <PresentationFormat>ユーザー設定</PresentationFormat>
  <Paragraphs>24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看護の日 看護の心をみんなの心に 広げよう！看護の力</dc:title>
  <dc:creator>PC003</dc:creator>
  <cp:lastModifiedBy>kyoreina</cp:lastModifiedBy>
  <cp:revision>83</cp:revision>
  <cp:lastPrinted>2017-08-07T05:42:17Z</cp:lastPrinted>
  <dcterms:created xsi:type="dcterms:W3CDTF">2013-05-10T04:46:19Z</dcterms:created>
  <dcterms:modified xsi:type="dcterms:W3CDTF">2017-08-07T06:56:32Z</dcterms:modified>
</cp:coreProperties>
</file>